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72" r:id="rId7"/>
    <p:sldId id="268" r:id="rId8"/>
    <p:sldId id="269" r:id="rId9"/>
    <p:sldId id="271" r:id="rId1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492" autoAdjust="0"/>
  </p:normalViewPr>
  <p:slideViewPr>
    <p:cSldViewPr>
      <p:cViewPr varScale="1">
        <p:scale>
          <a:sx n="74" d="100"/>
          <a:sy n="74" d="100"/>
        </p:scale>
        <p:origin x="498" y="6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Weight [KG]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TOY</c:v>
                </c:pt>
                <c:pt idx="1">
                  <c:v>SMALL</c:v>
                </c:pt>
                <c:pt idx="2">
                  <c:v>MEDIUM</c:v>
                </c:pt>
                <c:pt idx="3">
                  <c:v>LARGE</c:v>
                </c:pt>
                <c:pt idx="4">
                  <c:v>EXTRA LARGE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2.7215500000000001</c:v>
                </c:pt>
                <c:pt idx="1">
                  <c:v>6.80389</c:v>
                </c:pt>
                <c:pt idx="2">
                  <c:v>18.143699999999999</c:v>
                </c:pt>
                <c:pt idx="3">
                  <c:v>36.287399999999998</c:v>
                </c:pt>
                <c:pt idx="4">
                  <c:v>45.359200000000001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2C-4D3E-81C9-0771DCCFEF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07790976"/>
        <c:axId val="607790584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Cups [ml]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TOY</c:v>
                </c:pt>
                <c:pt idx="1">
                  <c:v>SMALL</c:v>
                </c:pt>
                <c:pt idx="2">
                  <c:v>MEDIUM</c:v>
                </c:pt>
                <c:pt idx="3">
                  <c:v>LARGE</c:v>
                </c:pt>
                <c:pt idx="4">
                  <c:v>EXTRA LARGE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83.3</c:v>
                </c:pt>
                <c:pt idx="1">
                  <c:v>250</c:v>
                </c:pt>
                <c:pt idx="2">
                  <c:v>562.5</c:v>
                </c:pt>
                <c:pt idx="3">
                  <c:v>812.5</c:v>
                </c:pt>
                <c:pt idx="4">
                  <c:v>1125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02C-4D3E-81C9-0771DCCFEF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0458624"/>
        <c:axId val="610459936"/>
      </c:lineChart>
      <c:catAx>
        <c:axId val="607790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7790584"/>
        <c:crosses val="autoZero"/>
        <c:auto val="1"/>
        <c:lblAlgn val="ctr"/>
        <c:lblOffset val="100"/>
        <c:noMultiLvlLbl val="0"/>
      </c:catAx>
      <c:valAx>
        <c:axId val="607790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7790976"/>
        <c:crosses val="autoZero"/>
        <c:crossBetween val="between"/>
      </c:valAx>
      <c:valAx>
        <c:axId val="61045993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0458624"/>
        <c:crosses val="max"/>
        <c:crossBetween val="between"/>
      </c:valAx>
      <c:catAx>
        <c:axId val="61045862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10459936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/>
      <dgm:t>
        <a:bodyPr/>
        <a:lstStyle/>
        <a:p>
          <a:r>
            <a:rPr lang="en-US" dirty="0"/>
            <a:t>Dog</a:t>
          </a:r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/>
      <dgm:t>
        <a:bodyPr/>
        <a:lstStyle/>
        <a:p>
          <a:r>
            <a:rPr lang="en-US" dirty="0"/>
            <a:t>Walk</a:t>
          </a:r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/>
      <dgm:t>
        <a:bodyPr/>
        <a:lstStyle/>
        <a:p>
          <a:r>
            <a:rPr lang="en-US" dirty="0"/>
            <a:t>Mental</a:t>
          </a:r>
        </a:p>
        <a:p>
          <a:r>
            <a:rPr lang="en-US" dirty="0"/>
            <a:t>Play</a:t>
          </a:r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/>
      <dgm:t>
        <a:bodyPr/>
        <a:lstStyle/>
        <a:p>
          <a:r>
            <a:rPr lang="en-US" dirty="0"/>
            <a:t>Sleep</a:t>
          </a:r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E3DD98F3-578A-483D-B82A-920BD328FE4E}" type="sibTrans" cxnId="{B410F203-BF34-4790-B774-CBB246AFFDF3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98F6F3C-42F1-48FA-9425-25042679391F}" type="pres">
      <dgm:prSet presAssocID="{170C0135-3A94-4623-AA81-735573228628}" presName="centerShape" presStyleLbl="node0" presStyleIdx="0" presStyleCnt="1"/>
      <dgm:spPr/>
    </dgm:pt>
    <dgm:pt modelId="{5E4B35E6-EA27-424E-89EC-46D0A40F2772}" type="pres">
      <dgm:prSet presAssocID="{B8E35523-DEC4-40C5-AD71-C446E3CF02A7}" presName="node" presStyleLbl="node1" presStyleIdx="0" presStyleCnt="3">
        <dgm:presLayoutVars>
          <dgm:bulletEnabled val="1"/>
        </dgm:presLayoutVars>
      </dgm:prSet>
      <dgm:spPr/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3"/>
      <dgm:spPr/>
    </dgm:pt>
    <dgm:pt modelId="{8FAC1D8D-CE9C-45FC-86D2-26F007C6DD34}" type="pres">
      <dgm:prSet presAssocID="{2551E4CB-EB09-450C-9132-37387398D945}" presName="node" presStyleLbl="node1" presStyleIdx="1" presStyleCnt="3">
        <dgm:presLayoutVars>
          <dgm:bulletEnabled val="1"/>
        </dgm:presLayoutVars>
      </dgm:prSet>
      <dgm:spPr/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3"/>
      <dgm:spPr/>
    </dgm:pt>
    <dgm:pt modelId="{5D851138-FE51-4A19-A149-11A0DEA29AF5}" type="pres">
      <dgm:prSet presAssocID="{57FC35C8-C6CB-4C82-BE0F-B92E4ECAE64D}" presName="node" presStyleLbl="node1" presStyleIdx="2" presStyleCnt="3">
        <dgm:presLayoutVars>
          <dgm:bulletEnabled val="1"/>
        </dgm:presLayoutVars>
      </dgm:prSet>
      <dgm:spPr/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3"/>
      <dgm:spPr/>
    </dgm:pt>
  </dgm:ptLst>
  <dgm:cxnLst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2A7CA-7E03-4A22-95EF-970E5873DB72}">
      <dsp:nvSpPr>
        <dsp:cNvPr id="0" name=""/>
        <dsp:cNvSpPr/>
      </dsp:nvSpPr>
      <dsp:spPr>
        <a:xfrm>
          <a:off x="554893" y="564188"/>
          <a:ext cx="3765425" cy="3765425"/>
        </a:xfrm>
        <a:prstGeom prst="blockArc">
          <a:avLst>
            <a:gd name="adj1" fmla="val 9000000"/>
            <a:gd name="adj2" fmla="val 16200000"/>
            <a:gd name="adj3" fmla="val 4639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554893" y="564188"/>
          <a:ext cx="3765425" cy="3765425"/>
        </a:xfrm>
        <a:prstGeom prst="blockArc">
          <a:avLst>
            <a:gd name="adj1" fmla="val 1800000"/>
            <a:gd name="adj2" fmla="val 9000000"/>
            <a:gd name="adj3" fmla="val 4639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554893" y="564188"/>
          <a:ext cx="3765425" cy="3765425"/>
        </a:xfrm>
        <a:prstGeom prst="blockArc">
          <a:avLst>
            <a:gd name="adj1" fmla="val 16200000"/>
            <a:gd name="adj2" fmla="val 1800000"/>
            <a:gd name="adj3" fmla="val 463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571113" y="1580408"/>
          <a:ext cx="1732985" cy="17329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Dog</a:t>
          </a:r>
        </a:p>
      </dsp:txBody>
      <dsp:txXfrm>
        <a:off x="1824903" y="1834198"/>
        <a:ext cx="1225405" cy="1225405"/>
      </dsp:txXfrm>
    </dsp:sp>
    <dsp:sp modelId="{5E4B35E6-EA27-424E-89EC-46D0A40F2772}">
      <dsp:nvSpPr>
        <dsp:cNvPr id="0" name=""/>
        <dsp:cNvSpPr/>
      </dsp:nvSpPr>
      <dsp:spPr>
        <a:xfrm>
          <a:off x="1831061" y="1314"/>
          <a:ext cx="1213089" cy="121308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Walk</a:t>
          </a:r>
        </a:p>
      </dsp:txBody>
      <dsp:txXfrm>
        <a:off x="2008714" y="178967"/>
        <a:ext cx="857783" cy="857783"/>
      </dsp:txXfrm>
    </dsp:sp>
    <dsp:sp modelId="{8FAC1D8D-CE9C-45FC-86D2-26F007C6DD34}">
      <dsp:nvSpPr>
        <dsp:cNvPr id="0" name=""/>
        <dsp:cNvSpPr/>
      </dsp:nvSpPr>
      <dsp:spPr>
        <a:xfrm>
          <a:off x="3423717" y="2759876"/>
          <a:ext cx="1213089" cy="121308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Mental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Play</a:t>
          </a:r>
        </a:p>
      </dsp:txBody>
      <dsp:txXfrm>
        <a:off x="3601370" y="2937529"/>
        <a:ext cx="857783" cy="857783"/>
      </dsp:txXfrm>
    </dsp:sp>
    <dsp:sp modelId="{5D851138-FE51-4A19-A149-11A0DEA29AF5}">
      <dsp:nvSpPr>
        <dsp:cNvPr id="0" name=""/>
        <dsp:cNvSpPr/>
      </dsp:nvSpPr>
      <dsp:spPr>
        <a:xfrm>
          <a:off x="238404" y="2759876"/>
          <a:ext cx="1213089" cy="121308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Sleep</a:t>
          </a:r>
        </a:p>
      </dsp:txBody>
      <dsp:txXfrm>
        <a:off x="416057" y="2937529"/>
        <a:ext cx="857783" cy="8577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12/14/2019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12/14/2019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12/14/2019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F41776-78E3-4C24-934D-4B3A30515B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07" y="1916630"/>
            <a:ext cx="1620425" cy="157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12/14/2019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12/14/2019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12/14/2019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12/14/2019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12/14/2019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12/14/2019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12/14/2019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12/14/2019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12/14/2019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12/14/2019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12/14/2019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7B5212B-F597-40FC-98D7-770C788C3F0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971635" y="4913207"/>
            <a:ext cx="1996614" cy="194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>
                <a:latin typeface="Courgette" panose="02000603070400060004" pitchFamily="2" charset="0"/>
              </a:rPr>
              <a:t>Safest Solutions </a:t>
            </a:r>
            <a:r>
              <a:rPr lang="en-US" sz="5400" dirty="0">
                <a:solidFill>
                  <a:srgbClr val="92D050"/>
                </a:solidFill>
                <a:latin typeface="Courgette" panose="02000603070400060004" pitchFamily="2" charset="0"/>
              </a:rPr>
              <a:t>Green</a:t>
            </a:r>
            <a:r>
              <a:rPr lang="en-US" sz="5400" dirty="0">
                <a:latin typeface="Courgette" panose="02000603070400060004" pitchFamily="2" charset="0"/>
              </a:rPr>
              <a:t>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Fresh Produce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Labrador Retriever">
                <a:extLst>
                  <a:ext uri="{FF2B5EF4-FFF2-40B4-BE49-F238E27FC236}">
                    <a16:creationId xmlns:a16="http://schemas.microsoft.com/office/drawing/2014/main" id="{8D076C8B-FEFD-4F46-920F-92DE90D4C18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13319391"/>
                  </p:ext>
                </p:extLst>
              </p:nvPr>
            </p:nvGraphicFramePr>
            <p:xfrm>
              <a:off x="8686700" y="2020435"/>
              <a:ext cx="2794552" cy="37232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794552" cy="3723254"/>
                    </a:xfrm>
                    <a:prstGeom prst="rect">
                      <a:avLst/>
                    </a:prstGeom>
                  </am3d:spPr>
                  <am3d:camera>
                    <am3d:pos x="0" y="0" z="681664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757840" d="1000000"/>
                    <am3d:preTrans dx="0" dy="-17920706" dz="50262"/>
                    <am3d:scale>
                      <am3d:sx n="1000000" d="1000000"/>
                      <am3d:sy n="1000000" d="1000000"/>
                      <am3d:sz n="1000000" d="1000000"/>
                    </am3d:scale>
                    <am3d:rot ax="-233607" ay="-2923125" az="17567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039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Labrador Retriever">
                <a:extLst>
                  <a:ext uri="{FF2B5EF4-FFF2-40B4-BE49-F238E27FC236}">
                    <a16:creationId xmlns:a16="http://schemas.microsoft.com/office/drawing/2014/main" id="{8D076C8B-FEFD-4F46-920F-92DE90D4C1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86700" y="2020435"/>
                <a:ext cx="2794552" cy="37232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  <a:latin typeface="Courgette" panose="02000603070400060004" pitchFamily="2" charset="0"/>
              </a:rPr>
              <a:t>Never</a:t>
            </a:r>
            <a:r>
              <a:rPr lang="en-US" dirty="0">
                <a:latin typeface="Courgette" panose="02000603070400060004" pitchFamily="2" charset="0"/>
              </a:rPr>
              <a:t> give a Dog …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Alcohol</a:t>
            </a:r>
          </a:p>
          <a:p>
            <a:r>
              <a:rPr lang="en-US" dirty="0"/>
              <a:t>Avocado</a:t>
            </a:r>
          </a:p>
          <a:p>
            <a:r>
              <a:rPr lang="en-US" dirty="0"/>
              <a:t>Chocolate</a:t>
            </a:r>
          </a:p>
          <a:p>
            <a:r>
              <a:rPr lang="en-US" dirty="0"/>
              <a:t>Cat food</a:t>
            </a:r>
          </a:p>
          <a:p>
            <a:r>
              <a:rPr lang="en-US" dirty="0"/>
              <a:t>Tea, Coffee</a:t>
            </a:r>
          </a:p>
          <a:p>
            <a:r>
              <a:rPr lang="en-US" dirty="0"/>
              <a:t>Cooked Bones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Avocado">
                <a:extLst>
                  <a:ext uri="{FF2B5EF4-FFF2-40B4-BE49-F238E27FC236}">
                    <a16:creationId xmlns:a16="http://schemas.microsoft.com/office/drawing/2014/main" id="{9079912E-7462-4405-82BD-C76624B5BC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4643904"/>
                  </p:ext>
                </p:extLst>
              </p:nvPr>
            </p:nvGraphicFramePr>
            <p:xfrm rot="18260166">
              <a:off x="6265116" y="1348736"/>
              <a:ext cx="2142148" cy="4160527"/>
            </p:xfrm>
            <a:graphic>
              <a:graphicData uri="http://schemas.microsoft.com/office/drawing/2017/model3d">
                <am3d:model3d r:embed="rId2">
                  <am3d:spPr>
                    <a:xfrm rot="18260166">
                      <a:off x="0" y="0"/>
                      <a:ext cx="2142148" cy="4160527"/>
                    </a:xfrm>
                    <a:prstGeom prst="rect">
                      <a:avLst/>
                    </a:prstGeom>
                  </am3d:spPr>
                  <am3d:camera>
                    <am3d:pos x="0" y="0" z="604327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899311" d="1000000"/>
                    <am3d:preTrans dx="0" dy="-1797267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557111" ay="3062814" az="124382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72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Avocado">
                <a:extLst>
                  <a:ext uri="{FF2B5EF4-FFF2-40B4-BE49-F238E27FC236}">
                    <a16:creationId xmlns:a16="http://schemas.microsoft.com/office/drawing/2014/main" id="{9079912E-7462-4405-82BD-C76624B5BC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8260166">
                <a:off x="6265116" y="1348736"/>
                <a:ext cx="2142148" cy="416052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  <a:latin typeface="Courgette" panose="02000603070400060004" pitchFamily="2" charset="0"/>
              </a:rPr>
              <a:t>Appropriate</a:t>
            </a:r>
            <a:r>
              <a:rPr lang="en-US" dirty="0">
                <a:latin typeface="Courgette" panose="02000603070400060004" pitchFamily="2" charset="0"/>
              </a:rPr>
              <a:t> for Dogs …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White Rice</a:t>
            </a:r>
          </a:p>
          <a:p>
            <a:r>
              <a:rPr lang="en-US" dirty="0"/>
              <a:t>Chicken</a:t>
            </a:r>
          </a:p>
          <a:p>
            <a:r>
              <a:rPr lang="en-US" dirty="0"/>
              <a:t>Fish</a:t>
            </a:r>
          </a:p>
          <a:p>
            <a:r>
              <a:rPr lang="en-US" dirty="0"/>
              <a:t>Peanut Butter</a:t>
            </a:r>
          </a:p>
          <a:p>
            <a:r>
              <a:rPr lang="en-US" dirty="0"/>
              <a:t>Plain Popcorn</a:t>
            </a:r>
          </a:p>
          <a:p>
            <a:r>
              <a:rPr lang="en-US" dirty="0"/>
              <a:t>Carrots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Carrot">
                <a:extLst>
                  <a:ext uri="{FF2B5EF4-FFF2-40B4-BE49-F238E27FC236}">
                    <a16:creationId xmlns:a16="http://schemas.microsoft.com/office/drawing/2014/main" id="{A9CF9EAC-5980-44CB-AE6D-E4B44F56B6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83249919"/>
                  </p:ext>
                </p:extLst>
              </p:nvPr>
            </p:nvGraphicFramePr>
            <p:xfrm rot="2485251">
              <a:off x="7583381" y="732209"/>
              <a:ext cx="1266248" cy="5150675"/>
            </p:xfrm>
            <a:graphic>
              <a:graphicData uri="http://schemas.microsoft.com/office/drawing/2017/model3d">
                <am3d:model3d r:embed="rId2">
                  <am3d:spPr>
                    <a:xfrm rot="2485251">
                      <a:off x="0" y="0"/>
                      <a:ext cx="1266248" cy="5150675"/>
                    </a:xfrm>
                    <a:prstGeom prst="rect">
                      <a:avLst/>
                    </a:prstGeom>
                  </am3d:spPr>
                  <am3d:camera>
                    <am3d:pos x="0" y="0" z="4904574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272354" d="1000000"/>
                    <am3d:preTrans dx="-361969" dy="-18000000" dz="149073"/>
                    <am3d:scale>
                      <am3d:sx n="1000000" d="1000000"/>
                      <am3d:sy n="1000000" d="1000000"/>
                      <am3d:sz n="1000000" d="1000000"/>
                    </am3d:scale>
                    <am3d:rot ax="2156338" ay="-299411" az="-2386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72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Carrot">
                <a:extLst>
                  <a:ext uri="{FF2B5EF4-FFF2-40B4-BE49-F238E27FC236}">
                    <a16:creationId xmlns:a16="http://schemas.microsoft.com/office/drawing/2014/main" id="{A9CF9EAC-5980-44CB-AE6D-E4B44F56B6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485251">
                <a:off x="7583381" y="732209"/>
                <a:ext cx="1266248" cy="515067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gette" panose="02000603070400060004" pitchFamily="2" charset="0"/>
              </a:rPr>
              <a:t>Safest Solutions </a:t>
            </a:r>
            <a:r>
              <a:rPr lang="en-US" dirty="0">
                <a:solidFill>
                  <a:srgbClr val="92D050"/>
                </a:solidFill>
                <a:latin typeface="Courgette" panose="02000603070400060004" pitchFamily="2" charset="0"/>
              </a:rPr>
              <a:t>Green </a:t>
            </a:r>
            <a:r>
              <a:rPr lang="en-US" dirty="0">
                <a:latin typeface="Courgette" panose="02000603070400060004" pitchFamily="2" charset="0"/>
              </a:rPr>
              <a:t>Food Chart </a:t>
            </a:r>
          </a:p>
        </p:txBody>
      </p:sp>
      <p:graphicFrame>
        <p:nvGraphicFramePr>
          <p:cNvPr id="10" name="Content Placeholder 9" descr="Clustered column chart showing the values of 3 series for 4 categorie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8336911"/>
              </p:ext>
            </p:extLst>
          </p:nvPr>
        </p:nvGraphicFramePr>
        <p:xfrm>
          <a:off x="1219200" y="1600200"/>
          <a:ext cx="9750425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4641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gette" panose="02000603070400060004" pitchFamily="2" charset="0"/>
              </a:rPr>
              <a:t>Breed – Exercise Comparison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Small breed</a:t>
            </a:r>
          </a:p>
          <a:p>
            <a:r>
              <a:rPr lang="en-US" dirty="0"/>
              <a:t>Medium Breed</a:t>
            </a:r>
          </a:p>
          <a:p>
            <a:r>
              <a:rPr lang="en-US" dirty="0"/>
              <a:t>Large and Extra Large Breed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20805316"/>
              </p:ext>
            </p:extLst>
          </p:nvPr>
        </p:nvGraphicFramePr>
        <p:xfrm>
          <a:off x="6094413" y="1600200"/>
          <a:ext cx="4875213" cy="2667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25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0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0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6750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Exercise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Mental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6750">
                <a:tc>
                  <a:txBody>
                    <a:bodyPr/>
                    <a:lstStyle/>
                    <a:p>
                      <a:r>
                        <a:rPr lang="en-US" dirty="0"/>
                        <a:t>Small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 min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6750">
                <a:tc>
                  <a:txBody>
                    <a:bodyPr/>
                    <a:lstStyle/>
                    <a:p>
                      <a:r>
                        <a:rPr lang="en-US" dirty="0"/>
                        <a:t>Medium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 min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6750">
                <a:tc>
                  <a:txBody>
                    <a:bodyPr/>
                    <a:lstStyle/>
                    <a:p>
                      <a:r>
                        <a:rPr lang="en-US" dirty="0"/>
                        <a:t>Large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 min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Shiba Inu dog - shake">
                <a:extLst>
                  <a:ext uri="{FF2B5EF4-FFF2-40B4-BE49-F238E27FC236}">
                    <a16:creationId xmlns:a16="http://schemas.microsoft.com/office/drawing/2014/main" id="{DBE6543D-2FE5-49BA-94E0-7301FF74EF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88820520"/>
                  </p:ext>
                </p:extLst>
              </p:nvPr>
            </p:nvGraphicFramePr>
            <p:xfrm>
              <a:off x="1701924" y="3634527"/>
              <a:ext cx="2085023" cy="32465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85023" cy="3246544"/>
                    </a:xfrm>
                    <a:prstGeom prst="rect">
                      <a:avLst/>
                    </a:prstGeom>
                  </am3d:spPr>
                  <am3d:camera>
                    <am3d:pos x="0" y="0" z="6258503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77614" d="1000000"/>
                    <am3d:preTrans dx="1758172" dy="-14023128" dz="-959117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72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Shiba Inu dog - shake">
                <a:extLst>
                  <a:ext uri="{FF2B5EF4-FFF2-40B4-BE49-F238E27FC236}">
                    <a16:creationId xmlns:a16="http://schemas.microsoft.com/office/drawing/2014/main" id="{DBE6543D-2FE5-49BA-94E0-7301FF74EF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1924" y="3634527"/>
                <a:ext cx="2085023" cy="32465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066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Dogs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Walking 2 to 3 times per day</a:t>
            </a:r>
          </a:p>
          <a:p>
            <a:r>
              <a:rPr lang="en-US" dirty="0"/>
              <a:t>Mental as well as Physical Play</a:t>
            </a:r>
          </a:p>
          <a:p>
            <a:r>
              <a:rPr lang="en-US" dirty="0"/>
              <a:t>Sleep</a:t>
            </a: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79506058"/>
              </p:ext>
            </p:extLst>
          </p:nvPr>
        </p:nvGraphicFramePr>
        <p:xfrm>
          <a:off x="4942284" y="1916832"/>
          <a:ext cx="4875212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700CCB-20BA-4760-AB9F-AC3B63ED32E0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40262f94-9f35-4ac3-9a90-690165a166b7"/>
    <ds:schemaRef ds:uri="a4f35948-e619-41b3-aa29-22878b09cfd2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1707</TotalTime>
  <Words>92</Words>
  <Application>Microsoft Office PowerPoint</Application>
  <PresentationFormat>Custom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Constantia</vt:lpstr>
      <vt:lpstr>Courgette</vt:lpstr>
      <vt:lpstr>Cooking 16x9</vt:lpstr>
      <vt:lpstr>Safest Solutions Green Group</vt:lpstr>
      <vt:lpstr>Never give a Dog …</vt:lpstr>
      <vt:lpstr>Appropriate for Dogs …</vt:lpstr>
      <vt:lpstr>Safest Solutions Green Food Chart </vt:lpstr>
      <vt:lpstr>Breed – Exercise Comparison</vt:lpstr>
      <vt:lpstr>What Dogs Need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Safest Solutions Green Group</dc:title>
  <dc:creator>blzfurkidds@gmail.com</dc:creator>
  <cp:lastModifiedBy>blzfurkidds@gmail.com</cp:lastModifiedBy>
  <cp:revision>15</cp:revision>
  <dcterms:created xsi:type="dcterms:W3CDTF">2019-12-14T14:35:27Z</dcterms:created>
  <dcterms:modified xsi:type="dcterms:W3CDTF">2019-12-15T19:03:19Z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